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6844D5-9A73-4035-9A19-F8E125D160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Заголовок и объект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71F65C4-2193-4FC9-B3F9-CB959D906A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>
  <p:cSld name="Заголовок и два объекта над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half" idx="3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D1786C-9002-436A-A4DC-5FCBB6309C0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4CBD0A-3852-42D6-BC3B-A05B5079BA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slide" Target="slide2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6"/>
          <p:cNvSpPr>
            <a:spLocks noGrp="1" noChangeArrowheads="1"/>
          </p:cNvSpPr>
          <p:nvPr>
            <p:ph type="body" sz="half" idx="2"/>
          </p:nvPr>
        </p:nvSpPr>
        <p:spPr>
          <a:xfrm>
            <a:off x="3779838" y="2708275"/>
            <a:ext cx="4830762" cy="23764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2800" b="1" smtClean="0"/>
              <a:t>Около двух тысяч лет отмечают этот праздник  миллионы людей одной веры в разных странах</a:t>
            </a:r>
            <a:r>
              <a:rPr lang="ru-RU" sz="2800" smtClean="0"/>
              <a:t> </a:t>
            </a:r>
          </a:p>
        </p:txBody>
      </p:sp>
      <p:sp>
        <p:nvSpPr>
          <p:cNvPr id="4099" name="WordArt 8"/>
          <p:cNvSpPr>
            <a:spLocks noChangeArrowheads="1" noChangeShapeType="1" noTextEdit="1"/>
          </p:cNvSpPr>
          <p:nvPr/>
        </p:nvSpPr>
        <p:spPr bwMode="auto">
          <a:xfrm>
            <a:off x="971550" y="260350"/>
            <a:ext cx="7553325" cy="1368425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5713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6633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Рождество – </a:t>
            </a:r>
          </a:p>
          <a:p>
            <a:pPr algn="ctr"/>
            <a:r>
              <a:rPr lang="ru-RU" sz="3600" kern="10">
                <a:ln w="9525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663300"/>
                </a:soli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день рождения Иисуса Христа</a:t>
            </a:r>
          </a:p>
        </p:txBody>
      </p:sp>
      <p:sp>
        <p:nvSpPr>
          <p:cNvPr id="4100" name="AutoShape 18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956550" y="5589588"/>
            <a:ext cx="719138" cy="720725"/>
          </a:xfrm>
          <a:prstGeom prst="actionButtonForwardNext">
            <a:avLst/>
          </a:prstGeom>
          <a:gradFill rotWithShape="1">
            <a:gsLst>
              <a:gs pos="0">
                <a:srgbClr val="FFFF00"/>
              </a:gs>
              <a:gs pos="100000">
                <a:srgbClr val="CC6600"/>
              </a:gs>
            </a:gsLst>
            <a:path path="rect">
              <a:fillToRect l="100000" t="10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4101" name="Picture 20" descr="В"/>
          <p:cNvPicPr>
            <a:picLocks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76375" y="1673225"/>
            <a:ext cx="2012950" cy="4851400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8313" y="4508500"/>
            <a:ext cx="8229600" cy="2187575"/>
          </a:xfrm>
        </p:spPr>
        <p:txBody>
          <a:bodyPr>
            <a:normAutofit fontScale="92500" lnSpcReduction="10000"/>
          </a:bodyPr>
          <a:lstStyle/>
          <a:p>
            <a:pPr algn="r" eaLnBrk="1" hangingPunct="1">
              <a:buFontTx/>
              <a:buNone/>
            </a:pPr>
            <a:r>
              <a:rPr lang="ru-RU" sz="2800" b="1" smtClean="0"/>
              <a:t>Православное Рождество 7 января – </a:t>
            </a:r>
          </a:p>
          <a:p>
            <a:pPr algn="r" eaLnBrk="1" hangingPunct="1">
              <a:buFontTx/>
              <a:buNone/>
            </a:pPr>
            <a:r>
              <a:rPr lang="ru-RU" sz="2800" b="1" smtClean="0"/>
              <a:t>в  России </a:t>
            </a:r>
          </a:p>
          <a:p>
            <a:pPr eaLnBrk="1" hangingPunct="1">
              <a:buFontTx/>
              <a:buNone/>
            </a:pPr>
            <a:r>
              <a:rPr lang="ru-RU" sz="2800" b="1" smtClean="0"/>
              <a:t>Католическое Рождество 25 декабря – </a:t>
            </a:r>
          </a:p>
          <a:p>
            <a:pPr eaLnBrk="1" hangingPunct="1">
              <a:buFontTx/>
              <a:buNone/>
            </a:pPr>
            <a:r>
              <a:rPr lang="ru-RU" sz="2800" b="1" smtClean="0"/>
              <a:t>в  европейских странах и в Америке </a:t>
            </a:r>
            <a:br>
              <a:rPr lang="ru-RU" sz="2800" b="1" smtClean="0"/>
            </a:br>
            <a:endParaRPr lang="ru-RU" sz="2800" b="1" smtClean="0"/>
          </a:p>
        </p:txBody>
      </p:sp>
      <p:pic>
        <p:nvPicPr>
          <p:cNvPr id="5123" name="Picture 24" descr="df2a81f8536b"/>
          <p:cNvPicPr>
            <a:picLocks noGrp="1" noChangeAspect="1" noChangeArrowheads="1" noCrop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63713" y="188913"/>
            <a:ext cx="5832475" cy="4373562"/>
          </a:xfrm>
          <a:noFill/>
        </p:spPr>
      </p:pic>
      <p:sp>
        <p:nvSpPr>
          <p:cNvPr id="5124" name="AutoShape 25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956550" y="5589588"/>
            <a:ext cx="719138" cy="720725"/>
          </a:xfrm>
          <a:prstGeom prst="actionButtonForwardNext">
            <a:avLst/>
          </a:prstGeom>
          <a:gradFill rotWithShape="1">
            <a:gsLst>
              <a:gs pos="0">
                <a:srgbClr val="FFFF00"/>
              </a:gs>
              <a:gs pos="100000">
                <a:srgbClr val="CC6600"/>
              </a:gs>
            </a:gsLst>
            <a:path path="rect">
              <a:fillToRect l="100000" t="10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500563" y="260350"/>
            <a:ext cx="4464050" cy="611981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/>
              <a:t>В этот день обычно вспоминают рождественскую историю о рождении младенца в яслях. От матери его Марии.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ru-RU" sz="24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/>
              <a:t>Первыми </a:t>
            </a:r>
            <a:r>
              <a:rPr lang="ru-RU" sz="2400" b="1" dirty="0" smtClean="0"/>
              <a:t>гостями божественного младенца были простые пастухи, которым Ангел возвестил о Рождестве Христовом: «Я возвещаю вам великую радость, которая будет всем людям: ибо ныне родился вам в городе </a:t>
            </a:r>
            <a:r>
              <a:rPr lang="ru-RU" sz="2400" b="1" dirty="0" err="1" smtClean="0"/>
              <a:t>Давидовом</a:t>
            </a:r>
            <a:r>
              <a:rPr lang="ru-RU" sz="2400" b="1" dirty="0" smtClean="0"/>
              <a:t> Спаситель, Который есть Христос Господь! </a:t>
            </a:r>
            <a:endParaRPr lang="ru-RU" sz="24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b="1" dirty="0" smtClean="0"/>
              <a:t>Затем мудрецы с Востока посетили младенца. </a:t>
            </a:r>
            <a:endParaRPr lang="ru-RU" sz="2400" b="1" dirty="0" smtClean="0"/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 smtClean="0"/>
          </a:p>
        </p:txBody>
      </p:sp>
      <p:pic>
        <p:nvPicPr>
          <p:cNvPr id="10243" name="Picture 8" descr="Рождество Христово_Икона_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620713"/>
            <a:ext cx="4232275" cy="5327650"/>
          </a:xfrm>
        </p:spPr>
      </p:pic>
      <p:sp>
        <p:nvSpPr>
          <p:cNvPr id="10244" name="AutoShape 9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956550" y="5805488"/>
            <a:ext cx="719138" cy="720725"/>
          </a:xfrm>
          <a:prstGeom prst="actionButtonForwardNext">
            <a:avLst/>
          </a:prstGeom>
          <a:gradFill rotWithShape="1">
            <a:gsLst>
              <a:gs pos="0">
                <a:srgbClr val="FFFF00"/>
              </a:gs>
              <a:gs pos="100000">
                <a:srgbClr val="CC6600"/>
              </a:gs>
            </a:gsLst>
            <a:path path="rect">
              <a:fillToRect l="100000" t="10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 descr="Ржддественская проповедь"/>
          <p:cNvPicPr>
            <a:picLocks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708400" y="544513"/>
            <a:ext cx="4824413" cy="3503612"/>
          </a:xfrm>
          <a:noFill/>
        </p:spPr>
      </p:pic>
      <p:sp>
        <p:nvSpPr>
          <p:cNvPr id="13315" name="Rectangle 3"/>
          <p:cNvSpPr>
            <a:spLocks noGrp="1" noChangeArrowheads="1"/>
          </p:cNvSpPr>
          <p:nvPr>
            <p:ph type="body" sz="half" idx="3"/>
          </p:nvPr>
        </p:nvSpPr>
        <p:spPr>
          <a:xfrm>
            <a:off x="179388" y="4221163"/>
            <a:ext cx="8964612" cy="2187575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buFontTx/>
              <a:buNone/>
            </a:pPr>
            <a:r>
              <a:rPr lang="ru-RU" sz="2800" b="1" smtClean="0"/>
              <a:t>В храмах в рождественскую ночь на 25 декабря (7 января по новому стилю) повсеместно идут праздничные богослужения. Горят все подсвечники, паникадила, радостно поет славословия хор.</a:t>
            </a:r>
            <a:r>
              <a:rPr lang="ru-RU" sz="2800" smtClean="0"/>
              <a:t/>
            </a:r>
            <a:br>
              <a:rPr lang="ru-RU" sz="2800" smtClean="0"/>
            </a:br>
            <a:r>
              <a:rPr lang="ru-RU" sz="2800" smtClean="0"/>
              <a:t/>
            </a:r>
            <a:br>
              <a:rPr lang="ru-RU" sz="2800" smtClean="0"/>
            </a:br>
            <a:endParaRPr lang="ru-RU" sz="2800" smtClean="0"/>
          </a:p>
        </p:txBody>
      </p:sp>
      <p:pic>
        <p:nvPicPr>
          <p:cNvPr id="13316" name="Picture 10" descr="4881526_rozhdestvoll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569913" y="404813"/>
            <a:ext cx="2714625" cy="3671887"/>
          </a:xfrm>
        </p:spPr>
      </p:pic>
      <p:sp>
        <p:nvSpPr>
          <p:cNvPr id="13317" name="AutoShape 11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8101013" y="5876925"/>
            <a:ext cx="719137" cy="720725"/>
          </a:xfrm>
          <a:prstGeom prst="actionButtonForwardNext">
            <a:avLst/>
          </a:prstGeom>
          <a:gradFill rotWithShape="1">
            <a:gsLst>
              <a:gs pos="0">
                <a:srgbClr val="FFFF00"/>
              </a:gs>
              <a:gs pos="100000">
                <a:srgbClr val="CC6600"/>
              </a:gs>
            </a:gsLst>
            <a:path path="rect">
              <a:fillToRect l="100000" t="100000"/>
            </a:path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908050"/>
            <a:ext cx="4325938" cy="50419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/>
              <a:t>В старые времена, когда часы били полночь, все обменивались подарками, поздравляли друг друга, загадывали желания.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400" b="1" smtClean="0"/>
              <a:t>Ведь считалось, что на Рождество небо раскрывается земле, и силы небесные исполняют все задуманное. Но желания обязательно должны быть добрыми. </a:t>
            </a:r>
            <a:br>
              <a:rPr lang="ru-RU" sz="2400" b="1" smtClean="0"/>
            </a:br>
            <a:r>
              <a:rPr lang="ru-RU" sz="2400" b="1" smtClean="0"/>
              <a:t/>
            </a:r>
            <a:br>
              <a:rPr lang="ru-RU" sz="2400" b="1" smtClean="0"/>
            </a:br>
            <a:endParaRPr lang="ru-RU" sz="2400" b="1" smtClean="0"/>
          </a:p>
        </p:txBody>
      </p:sp>
      <p:sp>
        <p:nvSpPr>
          <p:cNvPr id="14339" name="AutoShape 4">
            <a:hlinkClick r:id="rId2" action="ppaction://hlinksldjump" highlightClick="1"/>
          </p:cNvPr>
          <p:cNvSpPr>
            <a:spLocks noChangeArrowheads="1"/>
          </p:cNvSpPr>
          <p:nvPr/>
        </p:nvSpPr>
        <p:spPr bwMode="auto">
          <a:xfrm>
            <a:off x="7812088" y="5734050"/>
            <a:ext cx="792162" cy="792163"/>
          </a:xfrm>
          <a:prstGeom prst="actionButtonReturn">
            <a:avLst/>
          </a:prstGeom>
          <a:gradFill rotWithShape="1">
            <a:gsLst>
              <a:gs pos="0">
                <a:srgbClr val="CC6600"/>
              </a:gs>
              <a:gs pos="50000">
                <a:srgbClr val="FFFF66"/>
              </a:gs>
              <a:gs pos="100000">
                <a:srgbClr val="CC6600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pic>
        <p:nvPicPr>
          <p:cNvPr id="14340" name="Picture 7" descr="2963570"/>
          <p:cNvPicPr>
            <a:picLocks noChangeAspect="1" noChangeArrowheads="1" noCrop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700588" y="620713"/>
            <a:ext cx="3441700" cy="4968875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179</Words>
  <PresentationFormat>Экран (4:3)</PresentationFormat>
  <Paragraphs>15</Paragraphs>
  <Slides>5</Slides>
  <Notes>0</Notes>
  <HiddenSlides>5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SE7EN USER</cp:lastModifiedBy>
  <cp:revision>1</cp:revision>
  <dcterms:modified xsi:type="dcterms:W3CDTF">2014-10-26T10:23:01Z</dcterms:modified>
</cp:coreProperties>
</file>