
<file path=[Content_Types].xml><?xml version="1.0" encoding="utf-8"?>
<Types xmlns="http://schemas.openxmlformats.org/package/2006/content-types"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2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642918"/>
            <a:ext cx="621510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Кот в мешке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Рисунок 4" descr="http://1.bp.blogspot.com/_IpH4ZfU7zE0/TJGvV8ZaiYI/AAAAAAAAAGc/NlZ2KZjt5u8/s1600/%D0%BA%D0%BE%D1%82+%D0%B2+%D0%BC%D0%B5%D1%88%D0%BA%D0%B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857364"/>
            <a:ext cx="5672151" cy="4233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186106" cy="4525963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Вопрос от Бабы Яги</a:t>
            </a:r>
            <a:endParaRPr lang="ru-RU" sz="4000" b="1" dirty="0"/>
          </a:p>
        </p:txBody>
      </p:sp>
      <p:pic>
        <p:nvPicPr>
          <p:cNvPr id="2050" name="Picture 2" descr="C:\Documents and Settings\Администратор\Мои документы\Мои рисунки\img1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136874"/>
            <a:ext cx="5343511" cy="67211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Какие из </a:t>
            </a:r>
            <a:r>
              <a:rPr lang="ru-RU" sz="3200" dirty="0" smtClean="0"/>
              <a:t>этих символов, Баба Яга никогда не нарисует на ставнях своего дома?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Documents and Settings\Администратор\Мои документы\Мои рисунки\img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3116"/>
            <a:ext cx="8685562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22</Words>
  <PresentationFormat>Экран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Какие из этих символов, Баба Яга никогда не нарисует на ставнях своего дома?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SE7EN USER</cp:lastModifiedBy>
  <cp:revision>2</cp:revision>
  <dcterms:modified xsi:type="dcterms:W3CDTF">2014-10-28T17:58:17Z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158847</vt:lpwstr>
  </property>
  <property fmtid="{D5CDD505-2E9C-101B-9397-08002B2CF9AE}" name="NXPowerLiteSettings" pid="3">
    <vt:lpwstr>F7200358026400</vt:lpwstr>
  </property>
  <property fmtid="{D5CDD505-2E9C-101B-9397-08002B2CF9AE}" name="NXPowerLiteVersion" pid="4">
    <vt:lpwstr>D5.1.3</vt:lpwstr>
  </property>
</Properties>
</file>