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4" r:id="rId4"/>
    <p:sldId id="259" r:id="rId5"/>
    <p:sldId id="260" r:id="rId6"/>
    <p:sldId id="262" r:id="rId7"/>
    <p:sldId id="261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plit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&amp;Mcy;&amp;acy;&amp;scy;&amp;tcy;&amp;iecy;&amp;rcy;&amp;icy;&amp;mcy; &amp;icy; &amp;rcy;&amp;ucy;&amp;kcy;&amp;ocy;&amp;dcy;&amp;iecy;&amp;lcy;&amp;icy;&amp;mcy; &amp;kcy; &amp;Ncy;&amp;ocy;&amp;vcy;&amp;ocy;&amp;mcy;&amp;ucy; &amp;gcy;&amp;ocy;&amp;dcy;&amp;ucy;. - &amp;Scy;&amp;tcy;&amp;rcy;&amp;acy;&amp;ncy;&amp;icy;&amp;tscy;&amp;acy; 3"/>
          <p:cNvPicPr/>
          <p:nvPr/>
        </p:nvPicPr>
        <p:blipFill>
          <a:blip r:embed="rId2" cstate="print"/>
          <a:srcRect r="965" b="53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285852" y="357166"/>
            <a:ext cx="6858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МКОУ «Мостовская СОШ»</a:t>
            </a: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28728" y="1428736"/>
            <a:ext cx="650085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spc="50" dirty="0" smtClean="0">
                <a:ln w="28575">
                  <a:solidFill>
                    <a:srgbClr val="FFC000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Декабрь </a:t>
            </a:r>
            <a:r>
              <a:rPr lang="ru-RU" sz="7200" b="1" spc="50" dirty="0" smtClean="0">
                <a:ln w="28575">
                  <a:solidFill>
                    <a:srgbClr val="FFC000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2015</a:t>
            </a:r>
            <a:endParaRPr lang="ru-RU" sz="7200" b="1" spc="50" dirty="0">
              <a:ln w="28575">
                <a:solidFill>
                  <a:srgbClr val="FFC000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1" name="Picture 3" descr="C:\Users\учитель\Desktop\фото 2015-2016\Снежный город\IMG_15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500306"/>
            <a:ext cx="2571736" cy="1928802"/>
          </a:xfrm>
          <a:prstGeom prst="round2DiagRect">
            <a:avLst/>
          </a:prstGeom>
          <a:noFill/>
        </p:spPr>
      </p:pic>
      <p:pic>
        <p:nvPicPr>
          <p:cNvPr id="2052" name="Picture 4" descr="C:\Users\учитель\Desktop\фото 2015-2016\Новый год\IMG_1627.JPG"/>
          <p:cNvPicPr>
            <a:picLocks noChangeAspect="1" noChangeArrowheads="1"/>
          </p:cNvPicPr>
          <p:nvPr/>
        </p:nvPicPr>
        <p:blipFill>
          <a:blip r:embed="rId4" cstate="print"/>
          <a:srcRect l="9375" t="27083" r="7812" b="6250"/>
          <a:stretch>
            <a:fillRect/>
          </a:stretch>
        </p:blipFill>
        <p:spPr bwMode="auto">
          <a:xfrm>
            <a:off x="2857488" y="3214686"/>
            <a:ext cx="3643338" cy="2199751"/>
          </a:xfrm>
          <a:prstGeom prst="roundRect">
            <a:avLst/>
          </a:prstGeom>
          <a:noFill/>
        </p:spPr>
      </p:pic>
      <p:pic>
        <p:nvPicPr>
          <p:cNvPr id="7" name="Рисунок 6" descr="C:\Users\учитель\Desktop\фото 2015-2016\патриотическая декада\неизвестный солдат\IMG_7996.JPG"/>
          <p:cNvPicPr/>
          <p:nvPr/>
        </p:nvPicPr>
        <p:blipFill>
          <a:blip r:embed="rId5" cstate="print"/>
          <a:srcRect l="16194" t="15663" r="7045" b="5542"/>
          <a:stretch>
            <a:fillRect/>
          </a:stretch>
        </p:blipFill>
        <p:spPr bwMode="auto">
          <a:xfrm>
            <a:off x="6572264" y="2500307"/>
            <a:ext cx="2424113" cy="1928825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учитель\Desktop\DSCF1776.JPG"/>
          <p:cNvPicPr>
            <a:picLocks noChangeAspect="1" noChangeArrowheads="1"/>
          </p:cNvPicPr>
          <p:nvPr/>
        </p:nvPicPr>
        <p:blipFill>
          <a:blip r:embed="rId6" cstate="print"/>
          <a:srcRect l="42969" t="26389" r="17187" b="26389"/>
          <a:stretch>
            <a:fillRect/>
          </a:stretch>
        </p:blipFill>
        <p:spPr bwMode="auto">
          <a:xfrm>
            <a:off x="214282" y="4714884"/>
            <a:ext cx="2571732" cy="1714488"/>
          </a:xfrm>
          <a:prstGeom prst="round2DiagRect">
            <a:avLst/>
          </a:prstGeom>
          <a:noFill/>
        </p:spPr>
      </p:pic>
      <p:pic>
        <p:nvPicPr>
          <p:cNvPr id="5" name="Picture 3" descr="C:\Users\учитель\Desktop\фото 2015-2016\патриотическая декада\10 класс\DSC0222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72264" y="4714884"/>
            <a:ext cx="2381234" cy="1785926"/>
          </a:xfrm>
          <a:prstGeom prst="round2DiagRect">
            <a:avLst/>
          </a:prstGeom>
          <a:noFill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&amp;Mcy;&amp;acy;&amp;scy;&amp;tcy;&amp;iecy;&amp;rcy;&amp;icy;&amp;mcy; &amp;icy; &amp;rcy;&amp;ucy;&amp;kcy;&amp;ocy;&amp;dcy;&amp;iecy;&amp;lcy;&amp;icy;&amp;mcy; &amp;kcy; &amp;Ncy;&amp;ocy;&amp;vcy;&amp;ocy;&amp;mcy;&amp;ucy; &amp;gcy;&amp;ocy;&amp;dcy;&amp;ucy;. - &amp;Scy;&amp;tcy;&amp;rcy;&amp;acy;&amp;ncy;&amp;icy;&amp;tscy;&amp;acy; 3"/>
          <p:cNvPicPr/>
          <p:nvPr/>
        </p:nvPicPr>
        <p:blipFill>
          <a:blip r:embed="rId2" cstate="print"/>
          <a:srcRect r="965" b="53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28596" y="142852"/>
            <a:ext cx="850112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В рамках патриотической декады проведены общешкольные линейки, классные часы, оказана помощь ветеранам.</a:t>
            </a:r>
            <a:endParaRPr lang="ru-RU" sz="20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C:\Users\учитель\Desktop\фото 2015-2016\патриотическая декада\неизвестный солдат\IMG_7998.JPG"/>
          <p:cNvPicPr/>
          <p:nvPr/>
        </p:nvPicPr>
        <p:blipFill>
          <a:blip r:embed="rId3" cstate="print"/>
          <a:srcRect l="10422" t="17193" r="18222" b="33079"/>
          <a:stretch>
            <a:fillRect/>
          </a:stretch>
        </p:blipFill>
        <p:spPr bwMode="auto">
          <a:xfrm>
            <a:off x="2285984" y="1071546"/>
            <a:ext cx="492922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учитель\Desktop\фото 9а\20151207_161555.jpg"/>
          <p:cNvPicPr/>
          <p:nvPr/>
        </p:nvPicPr>
        <p:blipFill>
          <a:blip r:embed="rId4" cstate="print"/>
          <a:srcRect l="5772" t="5867" r="19674" b="10133"/>
          <a:stretch>
            <a:fillRect/>
          </a:stretch>
        </p:blipFill>
        <p:spPr bwMode="auto">
          <a:xfrm>
            <a:off x="214282" y="3643314"/>
            <a:ext cx="4429156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учитель\Desktop\фото 2015-2016\патриотическая декада\линейка Москва\IMG_1442.JPG"/>
          <p:cNvPicPr/>
          <p:nvPr/>
        </p:nvPicPr>
        <p:blipFill>
          <a:blip r:embed="rId5" cstate="print"/>
          <a:srcRect l="10502" t="25106" r="11652"/>
          <a:stretch>
            <a:fillRect/>
          </a:stretch>
        </p:blipFill>
        <p:spPr bwMode="auto">
          <a:xfrm>
            <a:off x="4929190" y="3714752"/>
            <a:ext cx="4000528" cy="2909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&amp;Mcy;&amp;acy;&amp;scy;&amp;tcy;&amp;iecy;&amp;rcy;&amp;icy;&amp;mcy; &amp;icy; &amp;rcy;&amp;ucy;&amp;kcy;&amp;ocy;&amp;dcy;&amp;iecy;&amp;lcy;&amp;icy;&amp;mcy; &amp;kcy; &amp;Ncy;&amp;ocy;&amp;vcy;&amp;ocy;&amp;mcy;&amp;ucy; &amp;gcy;&amp;ocy;&amp;dcy;&amp;ucy;. - &amp;Scy;&amp;tcy;&amp;rcy;&amp;acy;&amp;ncy;&amp;icy;&amp;tscy;&amp;acy; 3"/>
          <p:cNvPicPr/>
          <p:nvPr/>
        </p:nvPicPr>
        <p:blipFill>
          <a:blip r:embed="rId2" cstate="print"/>
          <a:srcRect r="965" b="53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85720" y="428605"/>
            <a:ext cx="8643998" cy="19082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12 декабря – День Конституции РФ. Волонтёры рассказали учащимся 5-8 классов о Референдуме 12 декабря 1993 г., структуре Конституции РФ, символах государства, подробно рассказали о значении цветов государственного флага, провели викторину.</a:t>
            </a:r>
          </a:p>
          <a:p>
            <a:endParaRPr lang="ru-RU" dirty="0"/>
          </a:p>
        </p:txBody>
      </p:sp>
      <p:pic>
        <p:nvPicPr>
          <p:cNvPr id="4" name="Рисунок 3" descr="C:\Users\учитель\Desktop\фото 2015-2016\день конституции агитбригада\IMG_1535.JPG"/>
          <p:cNvPicPr/>
          <p:nvPr/>
        </p:nvPicPr>
        <p:blipFill>
          <a:blip r:embed="rId3" cstate="print"/>
          <a:srcRect l="5452" t="5348" b="18929"/>
          <a:stretch>
            <a:fillRect/>
          </a:stretch>
        </p:blipFill>
        <p:spPr bwMode="auto">
          <a:xfrm>
            <a:off x="285720" y="2643182"/>
            <a:ext cx="435771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учитель\Desktop\фото 2015-2016\день конституции агитбригада\IMG_1522.JPG"/>
          <p:cNvPicPr/>
          <p:nvPr/>
        </p:nvPicPr>
        <p:blipFill>
          <a:blip r:embed="rId4" cstate="print"/>
          <a:srcRect l="56521" t="32052" r="5077" b="9829"/>
          <a:stretch>
            <a:fillRect/>
          </a:stretch>
        </p:blipFill>
        <p:spPr bwMode="auto">
          <a:xfrm>
            <a:off x="5072066" y="2500306"/>
            <a:ext cx="3495660" cy="3948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&amp;Mcy;&amp;acy;&amp;scy;&amp;tcy;&amp;iecy;&amp;rcy;&amp;icy;&amp;mcy; &amp;icy; &amp;rcy;&amp;ucy;&amp;kcy;&amp;ocy;&amp;dcy;&amp;iecy;&amp;lcy;&amp;icy;&amp;mcy; &amp;kcy; &amp;Ncy;&amp;ocy;&amp;vcy;&amp;ocy;&amp;mcy;&amp;ucy; &amp;gcy;&amp;ocy;&amp;dcy;&amp;ucy;. - &amp;Scy;&amp;tcy;&amp;rcy;&amp;acy;&amp;ncy;&amp;icy;&amp;tscy;&amp;acy; 3"/>
          <p:cNvPicPr/>
          <p:nvPr/>
        </p:nvPicPr>
        <p:blipFill>
          <a:blip r:embed="rId2" cstate="print"/>
          <a:srcRect r="965" b="53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928662" y="357166"/>
            <a:ext cx="728667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Артисты областной Филармонии порадовали учащихся школы прекрасной волшебной сказкой</a:t>
            </a:r>
            <a:endParaRPr lang="ru-RU" sz="20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учитель\Desktop\фото 2015-2016\Филармония\IMG_1550.JPG"/>
          <p:cNvPicPr>
            <a:picLocks noChangeAspect="1" noChangeArrowheads="1"/>
          </p:cNvPicPr>
          <p:nvPr/>
        </p:nvPicPr>
        <p:blipFill>
          <a:blip r:embed="rId3" cstate="print"/>
          <a:srcRect l="27344" t="19791" r="17968" b="29167"/>
          <a:stretch>
            <a:fillRect/>
          </a:stretch>
        </p:blipFill>
        <p:spPr bwMode="auto">
          <a:xfrm>
            <a:off x="214282" y="1214422"/>
            <a:ext cx="5408877" cy="3786214"/>
          </a:xfrm>
          <a:prstGeom prst="rect">
            <a:avLst/>
          </a:prstGeom>
          <a:noFill/>
        </p:spPr>
      </p:pic>
      <p:pic>
        <p:nvPicPr>
          <p:cNvPr id="1027" name="Picture 3" descr="C:\Users\учитель\Desktop\фото 2015-2016\Филармония\IMG_1548.JPG"/>
          <p:cNvPicPr>
            <a:picLocks noChangeAspect="1" noChangeArrowheads="1"/>
          </p:cNvPicPr>
          <p:nvPr/>
        </p:nvPicPr>
        <p:blipFill>
          <a:blip r:embed="rId4" cstate="print"/>
          <a:srcRect l="29546" t="27273" r="36363"/>
          <a:stretch>
            <a:fillRect/>
          </a:stretch>
        </p:blipFill>
        <p:spPr bwMode="auto">
          <a:xfrm>
            <a:off x="5857884" y="1714488"/>
            <a:ext cx="3071834" cy="4914900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&amp;Mcy;&amp;acy;&amp;scy;&amp;tcy;&amp;iecy;&amp;rcy;&amp;icy;&amp;mcy; &amp;icy; &amp;rcy;&amp;ucy;&amp;kcy;&amp;ocy;&amp;dcy;&amp;iecy;&amp;lcy;&amp;icy;&amp;mcy; &amp;kcy; &amp;Ncy;&amp;ocy;&amp;vcy;&amp;ocy;&amp;mcy;&amp;ucy; &amp;gcy;&amp;ocy;&amp;dcy;&amp;ucy;. - &amp;Scy;&amp;tcy;&amp;rcy;&amp;acy;&amp;ncy;&amp;icy;&amp;tscy;&amp;acy; 3"/>
          <p:cNvPicPr/>
          <p:nvPr/>
        </p:nvPicPr>
        <p:blipFill>
          <a:blip r:embed="rId2" cstate="print"/>
          <a:srcRect r="965" b="53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85720" y="428604"/>
            <a:ext cx="8643998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Проведена акция «Снежный город». Родители помогли ребятам начального звена построить горки, а старшеклассники своими руками вылепили крепость, лабиринт, фигуры из снега.</a:t>
            </a:r>
            <a:endParaRPr lang="ru-RU" sz="20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учитель\Desktop\фото 2015-2016\Снежный город\IMG_15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2857496"/>
            <a:ext cx="5000628" cy="3750471"/>
          </a:xfrm>
          <a:prstGeom prst="rect">
            <a:avLst/>
          </a:prstGeom>
          <a:noFill/>
        </p:spPr>
      </p:pic>
      <p:pic>
        <p:nvPicPr>
          <p:cNvPr id="3075" name="Picture 3" descr="C:\Users\учитель\Desktop\фото 2015-2016\Горка\P1110783.JPG"/>
          <p:cNvPicPr>
            <a:picLocks noChangeAspect="1" noChangeArrowheads="1"/>
          </p:cNvPicPr>
          <p:nvPr/>
        </p:nvPicPr>
        <p:blipFill>
          <a:blip r:embed="rId4" cstate="print"/>
          <a:srcRect r="7692" b="7692"/>
          <a:stretch>
            <a:fillRect/>
          </a:stretch>
        </p:blipFill>
        <p:spPr bwMode="auto">
          <a:xfrm>
            <a:off x="214282" y="1500174"/>
            <a:ext cx="4572031" cy="3429024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&amp;Mcy;&amp;acy;&amp;scy;&amp;tcy;&amp;iecy;&amp;rcy;&amp;icy;&amp;mcy; &amp;icy; &amp;rcy;&amp;ucy;&amp;kcy;&amp;ocy;&amp;dcy;&amp;iecy;&amp;lcy;&amp;icy;&amp;mcy; &amp;kcy; &amp;Ncy;&amp;ocy;&amp;vcy;&amp;ocy;&amp;mcy;&amp;ucy; &amp;gcy;&amp;ocy;&amp;dcy;&amp;ucy;. - &amp;Scy;&amp;tcy;&amp;rcy;&amp;acy;&amp;ncy;&amp;icy;&amp;tscy;&amp;acy; 3"/>
          <p:cNvPicPr/>
          <p:nvPr/>
        </p:nvPicPr>
        <p:blipFill>
          <a:blip r:embed="rId2" cstate="print"/>
          <a:srcRect r="965" b="53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00034" y="500042"/>
            <a:ext cx="8358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57224" y="357166"/>
            <a:ext cx="771530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Учащиеся украсили школу к новогодними праздникам</a:t>
            </a:r>
            <a:endParaRPr lang="ru-RU" sz="20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учитель\Desktop\IMG_1646.JPG"/>
          <p:cNvPicPr>
            <a:picLocks noChangeAspect="1" noChangeArrowheads="1"/>
          </p:cNvPicPr>
          <p:nvPr/>
        </p:nvPicPr>
        <p:blipFill>
          <a:blip r:embed="rId3" cstate="print"/>
          <a:srcRect t="8861" b="12658"/>
          <a:stretch>
            <a:fillRect/>
          </a:stretch>
        </p:blipFill>
        <p:spPr bwMode="auto">
          <a:xfrm>
            <a:off x="571472" y="1285860"/>
            <a:ext cx="8010240" cy="4714908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&amp;Mcy;&amp;acy;&amp;scy;&amp;tcy;&amp;iecy;&amp;rcy;&amp;icy;&amp;mcy; &amp;icy; &amp;rcy;&amp;ucy;&amp;kcy;&amp;ocy;&amp;dcy;&amp;iecy;&amp;lcy;&amp;icy;&amp;mcy; &amp;kcy; &amp;Ncy;&amp;ocy;&amp;vcy;&amp;ocy;&amp;mcy;&amp;ucy; &amp;gcy;&amp;ocy;&amp;dcy;&amp;ucy;. - &amp;Scy;&amp;tcy;&amp;rcy;&amp;acy;&amp;ncy;&amp;icy;&amp;tscy;&amp;acy; 3"/>
          <p:cNvPicPr/>
          <p:nvPr/>
        </p:nvPicPr>
        <p:blipFill>
          <a:blip r:embed="rId2" cstate="print"/>
          <a:srcRect r="965" b="53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85720" y="142852"/>
            <a:ext cx="8715436" cy="16312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Ребята 1-4 класс совершили маленькое путешествие в г.Курган. Посмотрели мультфильм в формате 3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, побывали на новогоднем представлении «Царевна-лягушка», водили хороводы с Дедом Морозом и Снегурочкой, увидели как зажглись огни на главной ёлке Курганской области.</a:t>
            </a:r>
            <a:endParaRPr lang="ru-RU" sz="20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учитель\Desktop\DSCF18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3786190"/>
            <a:ext cx="4952969" cy="2786045"/>
          </a:xfrm>
          <a:prstGeom prst="rect">
            <a:avLst/>
          </a:prstGeom>
          <a:noFill/>
        </p:spPr>
      </p:pic>
      <p:pic>
        <p:nvPicPr>
          <p:cNvPr id="1027" name="Picture 3" descr="C:\Users\учитель\Desktop\DSCF1776.JPG"/>
          <p:cNvPicPr>
            <a:picLocks noChangeAspect="1" noChangeArrowheads="1"/>
          </p:cNvPicPr>
          <p:nvPr/>
        </p:nvPicPr>
        <p:blipFill>
          <a:blip r:embed="rId4" cstate="print"/>
          <a:srcRect l="6122" t="7483" r="10204" b="7256"/>
          <a:stretch>
            <a:fillRect/>
          </a:stretch>
        </p:blipFill>
        <p:spPr bwMode="auto">
          <a:xfrm>
            <a:off x="214282" y="1857364"/>
            <a:ext cx="4985460" cy="2857520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&amp;Mcy;&amp;acy;&amp;scy;&amp;tcy;&amp;iecy;&amp;rcy;&amp;icy;&amp;mcy; &amp;icy; &amp;rcy;&amp;ucy;&amp;kcy;&amp;ocy;&amp;dcy;&amp;iecy;&amp;lcy;&amp;icy;&amp;mcy; &amp;kcy; &amp;Ncy;&amp;ocy;&amp;vcy;&amp;ocy;&amp;mcy;&amp;ucy; &amp;gcy;&amp;ocy;&amp;dcy;&amp;ucy;. - &amp;Scy;&amp;tcy;&amp;rcy;&amp;acy;&amp;ncy;&amp;icy;&amp;tscy;&amp;acy; 3"/>
          <p:cNvPicPr/>
          <p:nvPr/>
        </p:nvPicPr>
        <p:blipFill>
          <a:blip r:embed="rId2" cstate="print"/>
          <a:srcRect r="965" b="53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00034" y="500042"/>
            <a:ext cx="8358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00100" y="428604"/>
            <a:ext cx="728667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28 декабря проведены Новогодние праздники.</a:t>
            </a:r>
            <a:endParaRPr lang="ru-RU" sz="20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учитель\Desktop\фото 2015-2016\Новый год\IMG_1636.JPG"/>
          <p:cNvPicPr>
            <a:picLocks noChangeAspect="1" noChangeArrowheads="1"/>
          </p:cNvPicPr>
          <p:nvPr/>
        </p:nvPicPr>
        <p:blipFill>
          <a:blip r:embed="rId3" cstate="print"/>
          <a:srcRect l="23437" t="40724" r="9375" b="20833"/>
          <a:stretch>
            <a:fillRect/>
          </a:stretch>
        </p:blipFill>
        <p:spPr bwMode="auto">
          <a:xfrm>
            <a:off x="2000232" y="928670"/>
            <a:ext cx="5160681" cy="2214578"/>
          </a:xfrm>
          <a:prstGeom prst="rect">
            <a:avLst/>
          </a:prstGeom>
          <a:noFill/>
        </p:spPr>
      </p:pic>
      <p:pic>
        <p:nvPicPr>
          <p:cNvPr id="4099" name="Picture 3" descr="C:\Users\учитель\Desktop\фото 2015-2016\Новый год\IMG_1631.JPG"/>
          <p:cNvPicPr>
            <a:picLocks noChangeAspect="1" noChangeArrowheads="1"/>
          </p:cNvPicPr>
          <p:nvPr/>
        </p:nvPicPr>
        <p:blipFill>
          <a:blip r:embed="rId4" cstate="print"/>
          <a:srcRect l="21875" t="32291" r="25781" b="11458"/>
          <a:stretch>
            <a:fillRect/>
          </a:stretch>
        </p:blipFill>
        <p:spPr bwMode="auto">
          <a:xfrm>
            <a:off x="4643438" y="3357562"/>
            <a:ext cx="4500562" cy="3500438"/>
          </a:xfrm>
          <a:prstGeom prst="rect">
            <a:avLst/>
          </a:prstGeom>
          <a:noFill/>
        </p:spPr>
      </p:pic>
      <p:pic>
        <p:nvPicPr>
          <p:cNvPr id="4100" name="Picture 4" descr="C:\Users\учитель\Desktop\фото 2015-2016\Новый год\IMG_1619.JPG"/>
          <p:cNvPicPr>
            <a:picLocks noChangeAspect="1" noChangeArrowheads="1"/>
          </p:cNvPicPr>
          <p:nvPr/>
        </p:nvPicPr>
        <p:blipFill>
          <a:blip r:embed="rId5" cstate="print"/>
          <a:srcRect l="30469" t="27083" r="3125" b="2083"/>
          <a:stretch>
            <a:fillRect/>
          </a:stretch>
        </p:blipFill>
        <p:spPr bwMode="auto">
          <a:xfrm>
            <a:off x="142844" y="3357562"/>
            <a:ext cx="4429156" cy="3500438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148</Words>
  <PresentationFormat>Экран (4:3)</PresentationFormat>
  <Paragraphs>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учитель</cp:lastModifiedBy>
  <cp:revision>10</cp:revision>
  <dcterms:created xsi:type="dcterms:W3CDTF">2016-01-05T07:06:58Z</dcterms:created>
  <dcterms:modified xsi:type="dcterms:W3CDTF">2016-01-15T04:38:16Z</dcterms:modified>
</cp:coreProperties>
</file>