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31369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215238" cy="3910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&amp;Fcy;&amp;acy;&amp;bcy;&amp;rcy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000264" cy="3126162"/>
          </a:xfrm>
          <a:prstGeom prst="rect">
            <a:avLst/>
          </a:prstGeom>
          <a:noFill/>
        </p:spPr>
      </p:pic>
      <p:pic>
        <p:nvPicPr>
          <p:cNvPr id="14342" name="Picture 6" descr="62017_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1928826" cy="24977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00298" y="428604"/>
            <a:ext cx="61436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Жан Анри Фабр Жан Анри Фабр </a:t>
            </a:r>
            <a:r>
              <a:rPr lang="ru-RU" dirty="0" smtClean="0"/>
              <a:t>французский энтомолог и писатель. В 1852 стал преподавателем физики и химии в </a:t>
            </a:r>
            <a:r>
              <a:rPr lang="ru-RU" dirty="0" err="1" smtClean="0"/>
              <a:t>Авиньонском</a:t>
            </a:r>
            <a:r>
              <a:rPr lang="ru-RU" dirty="0" smtClean="0"/>
              <a:t> лицее. В 1871 был отстранен от преподавания и поселился в маленьком домике на окраине </a:t>
            </a:r>
            <a:r>
              <a:rPr lang="ru-RU" dirty="0" err="1" smtClean="0"/>
              <a:t>Оранжа</a:t>
            </a:r>
            <a:r>
              <a:rPr lang="ru-RU" dirty="0" smtClean="0"/>
              <a:t>. Когда Фабру было уже 55 лет, он приобрел участок земли в небольшой деревне </a:t>
            </a:r>
            <a:r>
              <a:rPr lang="ru-RU" dirty="0" err="1" smtClean="0"/>
              <a:t>Сериньян-дю-Конта</a:t>
            </a:r>
            <a:r>
              <a:rPr lang="ru-RU" dirty="0" smtClean="0"/>
              <a:t> в Провансе. Фабр превратил эту землю в настоящую полевую лабораторию для изучения жизни насекомых. В 1878 ученый начал публиковать результаты исследований </a:t>
            </a:r>
            <a:r>
              <a:rPr lang="ru-RU" dirty="0" err="1" smtClean="0"/>
              <a:t>пчел-каменщиц</a:t>
            </a:r>
            <a:r>
              <a:rPr lang="ru-RU" dirty="0" smtClean="0"/>
              <a:t>, роющих ос, гусениц соснового походного шелкопряда, богомолов, бабочки психеи и многих других насекомых. В том же году вышел из печати первый том Энтомологических воспоминаний. Прежде чем на свет появился последний, 10-й том этого сочинения, прошло почти тридцать лет. Некоторые его исследования, например жуков скарабеев, продолжались около 40 лет. Поначалу книги Фабра не привлекали широкого внимания публики. Только с выходом последнего тома Энтомологических воспоминаний Фабр получил признание в научном мире. Энтомологические воспоминания были удостоены специальной премии Института Франции. Жан Анри Фабр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928670"/>
            <a:ext cx="45720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Карл </a:t>
            </a:r>
            <a:r>
              <a:rPr lang="ru-RU" sz="2800" b="1" dirty="0" err="1" smtClean="0"/>
              <a:t>Линне́й</a:t>
            </a:r>
            <a:r>
              <a:rPr lang="ru-RU" sz="2800" b="1" dirty="0" smtClean="0"/>
              <a:t> </a:t>
            </a:r>
            <a:r>
              <a:rPr lang="ru-RU" sz="2000" dirty="0" smtClean="0"/>
              <a:t>шведский врач и натуралист, создатель единой системы растительного и животного мира. Автор наиболее удачной искусственной классификации растений и животных, ставшей базисом для научной классификации живых организмов. Описал около полутора тысяч новых видов растений (общее число описанных им видов растений более десяти тысяч) и большое число видов животных. Член Королевской академии наук Швеции (с 1739, один из основателей академии), Парижской академии наук (с 1762) и ряда других научных обществ и академий. </a:t>
            </a:r>
            <a:endParaRPr lang="ru-RU" sz="2000" dirty="0"/>
          </a:p>
        </p:txBody>
      </p:sp>
      <p:pic>
        <p:nvPicPr>
          <p:cNvPr id="3" name="Picture 10" descr="&amp;kcy;&amp;acy;&amp;rcy;&amp;lcy; &amp;Lcy;&amp;icy;&amp;ncy;&amp;ncy;&amp;iecy;&amp;jcy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928958" cy="4069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857232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Вернадский Владимир </a:t>
            </a:r>
            <a:r>
              <a:rPr lang="ru-RU" sz="2800" b="1" dirty="0" smtClean="0"/>
              <a:t>Иванович</a:t>
            </a:r>
          </a:p>
          <a:p>
            <a:r>
              <a:rPr lang="ru-RU" sz="2800" b="1" dirty="0" smtClean="0"/>
              <a:t> </a:t>
            </a:r>
            <a:r>
              <a:rPr lang="ru-RU" sz="2000" dirty="0" smtClean="0"/>
              <a:t>выдающийся русский учёный XX века, естествоиспытатель, мыслитель и общественный деятель; создатель многих научных школ. Один из представителей русского </a:t>
            </a:r>
            <a:r>
              <a:rPr lang="ru-RU" sz="2000" dirty="0" err="1" smtClean="0"/>
              <a:t>космизма</a:t>
            </a:r>
            <a:r>
              <a:rPr lang="ru-RU" sz="2000" dirty="0" smtClean="0"/>
              <a:t>. В круг его интересов входили геология и кристаллография, минералогия и геохимия, организаторская деятельность в науке и общественная деятельность, радиогеология и биология, биогеохимия и философия. Лауреат Сталинской премии I степени. </a:t>
            </a:r>
            <a:endParaRPr lang="ru-RU" sz="2000" dirty="0"/>
          </a:p>
        </p:txBody>
      </p:sp>
      <p:pic>
        <p:nvPicPr>
          <p:cNvPr id="15362" name="Picture 2" descr="12149945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8196" y="428604"/>
            <a:ext cx="3030043" cy="3500462"/>
          </a:xfrm>
          <a:prstGeom prst="rect">
            <a:avLst/>
          </a:prstGeom>
          <a:noFill/>
        </p:spPr>
      </p:pic>
      <p:pic>
        <p:nvPicPr>
          <p:cNvPr id="15364" name="Picture 4" descr="10001344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1668" y="3643314"/>
            <a:ext cx="191124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51435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Чарлз</a:t>
            </a:r>
            <a:r>
              <a:rPr lang="ru-RU" sz="2400" b="1" dirty="0" smtClean="0"/>
              <a:t> Роберт Дарвин </a:t>
            </a:r>
            <a:r>
              <a:rPr lang="ru-RU" sz="2000" dirty="0" smtClean="0"/>
              <a:t>(1809 1882) английский натуралист и путешественник, одним из первых осознал и наглядно продемонстрировал, что все живые организмы эволюционируют во времени от общих предков. В своей теории, первое развёрнутое изложение которой было опубликовано в 1859 году в книге «Происхождение видов» (полное название: «Происхождение видов путём естественного отбора, или выживание благоприятствуемых пород в борьбе за жизнь»), основной движущей силой эволюции Дарвин назвал естественный отбор и неопределённую изменчивость. </a:t>
            </a:r>
            <a:endParaRPr lang="ru-RU" sz="2000" dirty="0"/>
          </a:p>
        </p:txBody>
      </p:sp>
      <p:pic>
        <p:nvPicPr>
          <p:cNvPr id="16386" name="Picture 2" descr="evol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8603"/>
            <a:ext cx="2386015" cy="3954289"/>
          </a:xfrm>
          <a:prstGeom prst="rect">
            <a:avLst/>
          </a:prstGeom>
          <a:noFill/>
        </p:spPr>
      </p:pic>
      <p:pic>
        <p:nvPicPr>
          <p:cNvPr id="16388" name="Picture 4" descr="10002334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1890716" cy="283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.murmansk.kp.ru/share/i/12/6072103/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6858000" cy="457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72074"/>
            <a:ext cx="8715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Вавилов Николай Иванович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72074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Мечников Илья Ильич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3794" name="Picture 2" descr="http://gutnov.lvp.cmc.msu.ru/pluginfile.php/485/mod_glossary/attachment/497/Mechniko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72074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Павлов Иван Петрович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2770" name="Picture 2" descr="http://ugadayki.ru/images/sv/133163203194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52"/>
            <a:ext cx="3571900" cy="505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410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5</cp:revision>
  <dcterms:created xsi:type="dcterms:W3CDTF">2015-10-20T14:57:10Z</dcterms:created>
  <dcterms:modified xsi:type="dcterms:W3CDTF">2015-10-20T15:28:01Z</dcterms:modified>
</cp:coreProperties>
</file>