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6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&amp;Fcy;&amp;ocy;&amp;ncy; &amp;scy;&amp;ocy; &amp;scy;&amp;ncy;&amp;iecy;&amp;zhcy;&amp;icy;&amp;ncy;&amp;kcy;&amp;acy;&amp;mcy;&amp;icy; 22 Snowflakes background 22 &quot; ALLDAY - &amp;ncy;&amp;acy;&amp;rcy;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85852" y="357166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МКОУ «Мостовская СОШ»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428736"/>
            <a:ext cx="65008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28575">
                  <a:solidFill>
                    <a:srgbClr val="FFC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Декабрь</a:t>
            </a:r>
            <a:r>
              <a:rPr lang="ru-RU" sz="7200" b="1" spc="50" dirty="0" smtClean="0">
                <a:ln w="28575">
                  <a:solidFill>
                    <a:srgbClr val="FFC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7200" b="1" spc="50" dirty="0" smtClean="0">
                <a:ln w="28575">
                  <a:solidFill>
                    <a:srgbClr val="FFC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2016</a:t>
            </a:r>
            <a:endParaRPr lang="ru-RU" sz="7200" b="1" spc="50" dirty="0">
              <a:ln w="28575">
                <a:solidFill>
                  <a:srgbClr val="FFC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учитель\Desktop\Новый год ёлки\DSCF2321.JPG"/>
          <p:cNvPicPr>
            <a:picLocks noChangeAspect="1" noChangeArrowheads="1"/>
          </p:cNvPicPr>
          <p:nvPr/>
        </p:nvPicPr>
        <p:blipFill>
          <a:blip r:embed="rId3" cstate="print"/>
          <a:srcRect l="10156" t="25000" r="3906" b="8333"/>
          <a:stretch>
            <a:fillRect/>
          </a:stretch>
        </p:blipFill>
        <p:spPr bwMode="auto">
          <a:xfrm>
            <a:off x="2857488" y="4929198"/>
            <a:ext cx="3786214" cy="1652166"/>
          </a:xfrm>
          <a:prstGeom prst="roundRect">
            <a:avLst/>
          </a:prstGeom>
          <a:noFill/>
        </p:spPr>
      </p:pic>
      <p:pic>
        <p:nvPicPr>
          <p:cNvPr id="2051" name="Picture 3" descr="C:\Users\учитель\Desktop\Новый год ёлки\DSCF2349.JPG"/>
          <p:cNvPicPr>
            <a:picLocks noChangeAspect="1" noChangeArrowheads="1"/>
          </p:cNvPicPr>
          <p:nvPr/>
        </p:nvPicPr>
        <p:blipFill>
          <a:blip r:embed="rId4" cstate="print"/>
          <a:srcRect l="31250" t="38889" r="28906" b="6944"/>
          <a:stretch>
            <a:fillRect/>
          </a:stretch>
        </p:blipFill>
        <p:spPr bwMode="auto">
          <a:xfrm>
            <a:off x="3286116" y="2571744"/>
            <a:ext cx="2928958" cy="2239791"/>
          </a:xfrm>
          <a:prstGeom prst="round2DiagRect">
            <a:avLst/>
          </a:prstGeom>
          <a:noFill/>
        </p:spPr>
      </p:pic>
      <p:pic>
        <p:nvPicPr>
          <p:cNvPr id="2052" name="Picture 4" descr="C:\02_04_2014\фотографии\фото 2016-2017\Булгаков Филармония\IMG_4033.JPG"/>
          <p:cNvPicPr>
            <a:picLocks noChangeAspect="1" noChangeArrowheads="1"/>
          </p:cNvPicPr>
          <p:nvPr/>
        </p:nvPicPr>
        <p:blipFill>
          <a:blip r:embed="rId5" cstate="print"/>
          <a:srcRect l="32031" t="22916" r="11718" b="17708"/>
          <a:stretch>
            <a:fillRect/>
          </a:stretch>
        </p:blipFill>
        <p:spPr bwMode="auto">
          <a:xfrm>
            <a:off x="285720" y="3000372"/>
            <a:ext cx="2436411" cy="1928825"/>
          </a:xfrm>
          <a:prstGeom prst="ellipse">
            <a:avLst/>
          </a:prstGeom>
          <a:noFill/>
        </p:spPr>
      </p:pic>
      <p:pic>
        <p:nvPicPr>
          <p:cNvPr id="8" name="Picture 2" descr="C:\02_04_2014\фотографии\фото 2016-2017\день конституции\IMG_4051.JPG"/>
          <p:cNvPicPr>
            <a:picLocks noChangeAspect="1" noChangeArrowheads="1"/>
          </p:cNvPicPr>
          <p:nvPr/>
        </p:nvPicPr>
        <p:blipFill>
          <a:blip r:embed="rId6" cstate="print"/>
          <a:srcRect t="24326" r="44117" b="12806"/>
          <a:stretch>
            <a:fillRect/>
          </a:stretch>
        </p:blipFill>
        <p:spPr bwMode="auto">
          <a:xfrm>
            <a:off x="6500826" y="2928934"/>
            <a:ext cx="2436862" cy="2056102"/>
          </a:xfrm>
          <a:prstGeom prst="ellipse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Fcy;&amp;ocy;&amp;ncy; &amp;scy;&amp;ocy; &amp;scy;&amp;ncy;&amp;iecy;&amp;zhcy;&amp;icy;&amp;ncy;&amp;kcy;&amp;acy;&amp;mcy;&amp;icy; 22 Snowflakes background 22 &quot; ALLDAY - &amp;ncy;&amp;acy;&amp;rcy;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34" y="285728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12 декабря – День Конституции РФ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02_04_2014\фотографии\фото 2016-2017\день конституции\IMG_4051.JPG"/>
          <p:cNvPicPr>
            <a:picLocks noChangeAspect="1" noChangeArrowheads="1"/>
          </p:cNvPicPr>
          <p:nvPr/>
        </p:nvPicPr>
        <p:blipFill>
          <a:blip r:embed="rId3" cstate="print"/>
          <a:srcRect t="20833"/>
          <a:stretch>
            <a:fillRect/>
          </a:stretch>
        </p:blipFill>
        <p:spPr bwMode="auto">
          <a:xfrm>
            <a:off x="500034" y="1428736"/>
            <a:ext cx="8181469" cy="485776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Fcy;&amp;ocy;&amp;ncy; &amp;scy;&amp;ocy; &amp;scy;&amp;ncy;&amp;iecy;&amp;zhcy;&amp;icy;&amp;ncy;&amp;kcy;&amp;acy;&amp;mcy;&amp;icy; 22 Snowflakes background 22 &quot; ALLDAY - &amp;ncy;&amp;acy;&amp;rcy;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214290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Артисты Областной Филармонии представили ребятам литературно-музыкальную программу, посвящённую творчеству М.Булгакова.</a:t>
            </a:r>
            <a:endParaRPr lang="ru-RU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02_04_2014\фотографии\фото 2016-2017\Булгаков Филармония\IMG_4036.JPG"/>
          <p:cNvPicPr>
            <a:picLocks noChangeAspect="1" noChangeArrowheads="1"/>
          </p:cNvPicPr>
          <p:nvPr/>
        </p:nvPicPr>
        <p:blipFill>
          <a:blip r:embed="rId3" cstate="print"/>
          <a:srcRect l="21875" t="12500" b="18750"/>
          <a:stretch>
            <a:fillRect/>
          </a:stretch>
        </p:blipFill>
        <p:spPr bwMode="auto">
          <a:xfrm>
            <a:off x="357158" y="1428736"/>
            <a:ext cx="5087229" cy="3357586"/>
          </a:xfrm>
          <a:prstGeom prst="rect">
            <a:avLst/>
          </a:prstGeom>
          <a:noFill/>
        </p:spPr>
      </p:pic>
      <p:pic>
        <p:nvPicPr>
          <p:cNvPr id="4099" name="Picture 3" descr="C:\02_04_2014\фотографии\фото 2016-2017\Булгаков Филармония\IMG_4044.JPG"/>
          <p:cNvPicPr>
            <a:picLocks noChangeAspect="1" noChangeArrowheads="1"/>
          </p:cNvPicPr>
          <p:nvPr/>
        </p:nvPicPr>
        <p:blipFill>
          <a:blip r:embed="rId4" cstate="print"/>
          <a:srcRect l="26562" t="41666" r="2343"/>
          <a:stretch>
            <a:fillRect/>
          </a:stretch>
        </p:blipFill>
        <p:spPr bwMode="auto">
          <a:xfrm>
            <a:off x="3857620" y="3450998"/>
            <a:ext cx="5286380" cy="3253137"/>
          </a:xfrm>
          <a:prstGeom prst="round2Diag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Fcy;&amp;ocy;&amp;ncy; &amp;scy;&amp;ocy; &amp;scy;&amp;ncy;&amp;iecy;&amp;zhcy;&amp;icy;&amp;ncy;&amp;kcy;&amp;acy;&amp;mcy;&amp;icy; 22 Snowflakes background 22 &quot; ALLDAY - &amp;ncy;&amp;acy;&amp;rcy;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428604"/>
            <a:ext cx="8929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 декабря проведены Новогодние Ё</a:t>
            </a:r>
            <a:r>
              <a:rPr lang="ru-RU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лки</a:t>
            </a:r>
            <a:endParaRPr lang="ru-RU" sz="2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учитель\Desktop\Новый год ёлки\DSCF2221.JPG"/>
          <p:cNvPicPr>
            <a:picLocks noChangeAspect="1" noChangeArrowheads="1"/>
          </p:cNvPicPr>
          <p:nvPr/>
        </p:nvPicPr>
        <p:blipFill>
          <a:blip r:embed="rId3"/>
          <a:srcRect l="24218" t="30555" r="21094" b="20833"/>
          <a:stretch>
            <a:fillRect/>
          </a:stretch>
        </p:blipFill>
        <p:spPr bwMode="auto">
          <a:xfrm>
            <a:off x="1000100" y="1071546"/>
            <a:ext cx="5286412" cy="2643206"/>
          </a:xfrm>
          <a:prstGeom prst="rect">
            <a:avLst/>
          </a:prstGeom>
          <a:noFill/>
        </p:spPr>
      </p:pic>
      <p:pic>
        <p:nvPicPr>
          <p:cNvPr id="1027" name="Picture 3" descr="C:\Users\учитель\Desktop\Новый год ёлки\DSCF2268.JPG"/>
          <p:cNvPicPr>
            <a:picLocks noChangeAspect="1" noChangeArrowheads="1"/>
          </p:cNvPicPr>
          <p:nvPr/>
        </p:nvPicPr>
        <p:blipFill>
          <a:blip r:embed="rId4" cstate="print"/>
          <a:srcRect l="12500" t="11111" r="9375"/>
          <a:stretch>
            <a:fillRect/>
          </a:stretch>
        </p:blipFill>
        <p:spPr bwMode="auto">
          <a:xfrm>
            <a:off x="3723654" y="3429000"/>
            <a:ext cx="5134626" cy="3286148"/>
          </a:xfrm>
          <a:prstGeom prst="rect">
            <a:avLst/>
          </a:prstGeom>
          <a:noFill/>
        </p:spPr>
      </p:pic>
      <p:pic>
        <p:nvPicPr>
          <p:cNvPr id="1028" name="Picture 4" descr="C:\Users\учитель\Desktop\Новый год ёлки\DSCF2337.JPG"/>
          <p:cNvPicPr>
            <a:picLocks noChangeAspect="1" noChangeArrowheads="1"/>
          </p:cNvPicPr>
          <p:nvPr/>
        </p:nvPicPr>
        <p:blipFill>
          <a:blip r:embed="rId5" cstate="print"/>
          <a:srcRect l="49219" t="1389" r="4687" b="9722"/>
          <a:stretch>
            <a:fillRect/>
          </a:stretch>
        </p:blipFill>
        <p:spPr bwMode="auto">
          <a:xfrm>
            <a:off x="428596" y="3881846"/>
            <a:ext cx="2571768" cy="2789714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30</Words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15</cp:revision>
  <dcterms:created xsi:type="dcterms:W3CDTF">2016-01-05T07:06:58Z</dcterms:created>
  <dcterms:modified xsi:type="dcterms:W3CDTF">2017-01-16T09:06:16Z</dcterms:modified>
</cp:coreProperties>
</file>