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Mcy;&amp;acy;&amp;scy;&amp;tcy;&amp;iecy;&amp;rcy;&amp;icy;&amp;mcy; &amp;icy; &amp;rcy;&amp;ucy;&amp;kcy;&amp;ocy;&amp;dcy;&amp;iecy;&amp;lcy;&amp;icy;&amp;mcy; &amp;kcy; &amp;Ncy;&amp;ocy;&amp;vcy;&amp;ocy;&amp;mcy;&amp;ucy; &amp;gcy;&amp;ocy;&amp;dcy;&amp;ucy;. - &amp;Scy;&amp;tcy;&amp;rcy;&amp;acy;&amp;ncy;&amp;icy;&amp;tscy;&amp;acy; 3"/>
          <p:cNvPicPr/>
          <p:nvPr/>
        </p:nvPicPr>
        <p:blipFill>
          <a:blip r:embed="rId2" cstate="print"/>
          <a:srcRect r="965" b="5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«Мостовская СОШ»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620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Январь – февраль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учитель\Desktop\Песня\DSCN4329.JPG"/>
          <p:cNvPicPr>
            <a:picLocks noChangeAspect="1" noChangeArrowheads="1"/>
          </p:cNvPicPr>
          <p:nvPr/>
        </p:nvPicPr>
        <p:blipFill>
          <a:blip r:embed="rId3" cstate="print"/>
          <a:srcRect l="12500" t="27778" r="8333"/>
          <a:stretch>
            <a:fillRect/>
          </a:stretch>
        </p:blipFill>
        <p:spPr bwMode="auto">
          <a:xfrm>
            <a:off x="457200" y="2667000"/>
            <a:ext cx="2672861" cy="1828800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Песня\DSCN4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2743200" cy="2057400"/>
          </a:xfrm>
          <a:prstGeom prst="rect">
            <a:avLst/>
          </a:prstGeom>
          <a:noFill/>
        </p:spPr>
      </p:pic>
      <p:pic>
        <p:nvPicPr>
          <p:cNvPr id="3076" name="Picture 4" descr="C:\Users\учитель\Desktop\фото 2018-2019\строй\DSCN4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590800"/>
            <a:ext cx="2590800" cy="1943100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фото 2018-2019\Обелиск волонтеры\DSCN4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фото 2018-2019\декада героев\Обелиск\DSCN4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302501" cy="5476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Акция «Обелиск»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февраля – день памяти выпускника школы А.Урванцева, погибшего при исполнении воинского долга </a:t>
            </a:r>
            <a:r>
              <a:rPr lang="ru-RU" dirty="0" smtClean="0"/>
              <a:t>в Афганистане. </a:t>
            </a:r>
            <a:r>
              <a:rPr lang="ru-RU" dirty="0" smtClean="0"/>
              <a:t>Проведены классные часы, вахта памяти, линейка.</a:t>
            </a:r>
            <a:endParaRPr lang="ru-RU" dirty="0"/>
          </a:p>
        </p:txBody>
      </p:sp>
      <p:pic>
        <p:nvPicPr>
          <p:cNvPr id="4098" name="Picture 2" descr="C:\Users\учитель\Desktop\вахта, линейка\DSCN4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учитель\Desktop\фото 2018-2019\строй\DSCN4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572000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Смотр строя и песни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учитель\Desktop\фото 2018-2019\строй\DSCN4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4953000" cy="3714750"/>
          </a:xfrm>
          <a:prstGeom prst="rect">
            <a:avLst/>
          </a:prstGeom>
          <a:noFill/>
        </p:spPr>
      </p:pic>
      <p:pic>
        <p:nvPicPr>
          <p:cNvPr id="5122" name="Picture 2" descr="C:\Users\учитель\Desktop\фото 2018-2019\строй\DSCN4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учитель\Desktop\Песня\DSCN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495800" cy="3371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9600" y="3810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Конкурс патриотической песни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учитель\Desktop\Песня\DSCN4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24050"/>
            <a:ext cx="4749800" cy="3562350"/>
          </a:xfrm>
          <a:prstGeom prst="rect">
            <a:avLst/>
          </a:prstGeom>
          <a:noFill/>
        </p:spPr>
      </p:pic>
      <p:pic>
        <p:nvPicPr>
          <p:cNvPr id="3" name="Picture 2" descr="C:\Users\учитель\Desktop\Песня\DSCN4370.JPG"/>
          <p:cNvPicPr>
            <a:picLocks noChangeAspect="1" noChangeArrowheads="1"/>
          </p:cNvPicPr>
          <p:nvPr/>
        </p:nvPicPr>
        <p:blipFill>
          <a:blip r:embed="rId4" cstate="print"/>
          <a:srcRect l="13333" t="26667" r="28333" b="11111"/>
          <a:stretch>
            <a:fillRect/>
          </a:stretch>
        </p:blipFill>
        <p:spPr bwMode="auto">
          <a:xfrm>
            <a:off x="4724400" y="3307080"/>
            <a:ext cx="4191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Уроки мужества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учитель\Desktop\фото 2015-2016\патриотическая декада\неизвестный солдат\IMG_7997.JPG"/>
          <p:cNvPicPr>
            <a:picLocks noChangeAspect="1" noChangeArrowheads="1"/>
          </p:cNvPicPr>
          <p:nvPr/>
        </p:nvPicPr>
        <p:blipFill>
          <a:blip r:embed="rId2" cstate="print"/>
          <a:srcRect l="10833" t="8709" r="17500" b="24975"/>
          <a:stretch>
            <a:fillRect/>
          </a:stretch>
        </p:blipFill>
        <p:spPr bwMode="auto">
          <a:xfrm>
            <a:off x="228600" y="990600"/>
            <a:ext cx="8531524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29</cp:revision>
  <dcterms:created xsi:type="dcterms:W3CDTF">2015-01-29T07:18:27Z</dcterms:created>
  <dcterms:modified xsi:type="dcterms:W3CDTF">2019-02-26T08:46:20Z</dcterms:modified>
</cp:coreProperties>
</file>